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300" r:id="rId6"/>
    <p:sldId id="260" r:id="rId7"/>
    <p:sldId id="261" r:id="rId8"/>
    <p:sldId id="262" r:id="rId9"/>
    <p:sldId id="303" r:id="rId10"/>
    <p:sldId id="263" r:id="rId11"/>
    <p:sldId id="264" r:id="rId12"/>
    <p:sldId id="266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9" r:id="rId23"/>
    <p:sldId id="288" r:id="rId24"/>
    <p:sldId id="290" r:id="rId25"/>
    <p:sldId id="291" r:id="rId26"/>
    <p:sldId id="292" r:id="rId27"/>
    <p:sldId id="293" r:id="rId28"/>
    <p:sldId id="294" r:id="rId29"/>
    <p:sldId id="295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29BD988-BC70-2C6A-FF81-7F81345BBA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F7F1BEE-DDAA-3690-FB75-A7BB2B4FB3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EE3B1-9057-43C5-9D74-19CD58152D8D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9DA1527-9001-395D-33F9-D2D9C41951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4FCD11-CDDA-448A-A0B4-792A7F915C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F068F-CEBF-462A-8B39-A4AC2C5A1F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9234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C9912-94D0-4EAB-B2E8-B4EF0F3E8A25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56D51-F07D-4336-9ACA-C3006D088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41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9239E-A57B-A119-4FE3-C7182CD3A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0E24706-5FA0-4D42-80B8-87923B864D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9DC058-D0CE-DA8B-5D96-8024E0A4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D420-DF68-4B47-A97E-B9724CAF50F3}" type="datetime1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A46472-4B2F-FD66-8347-AF1984EA2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24D282-89ED-9E21-DA07-BC2900F19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77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3E14-73AF-F4B7-6F68-6E16273A2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9F280E-5CDF-EE82-5B50-046AE9458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394DD9-C4B6-B9ED-E367-E968DF042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8F77-14D2-4989-A26F-3E1AA58C6281}" type="datetime1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DFFEC4-65BC-AC82-2074-EEE77B8F3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2D9906-46ED-CD73-F11C-EB270E89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0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D3CBA7C-9DCC-5228-C9E8-857AA33661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6F1A689-E5AA-5CC6-F018-DFC0A3EF8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E3BFF8-AD03-3A7C-60AE-E5330BE9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6295-4A34-4229-82D7-DBC63F11D6A2}" type="datetime1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F036A2-B292-0267-6025-F83B5A18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DE05C5-8644-C7DD-147C-6533FF6C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6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B64E78-CA12-2C09-D326-73F5883F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402DF3-E0A3-B9B1-A0DD-4BE014EB1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3B5A47-6F2B-E4B0-194D-FEDBCBC77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89D9-DBF5-4CF7-A43B-E853B6548692}" type="datetime1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AD05D3-109C-49B2-B77B-288BF74C1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53F05E-851F-2964-DE70-13D40D96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95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E078F0-03B0-C1AF-B2DA-E2B8C052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FABCE1-5ABA-34BF-0934-916199922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386D70-E2E2-3E69-B24E-C3916447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8A0C-157F-440E-B97F-599E03D6BF25}" type="datetime1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3C473E-9B69-9D1B-7E37-C9F8F5090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5D43E9-8166-6CDF-90CC-C80C8521D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18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977661-5BEC-C2A9-E5FD-08AD7A44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6FA363-F478-DB87-7E16-D7F1C8C19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A66BB1-2E11-50C6-5F13-7F47B15BA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15F528-215B-D929-4A23-1D0093B0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B3F2-F66A-494D-955D-59B0B198561E}" type="datetime1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B0F6F7-FBE0-7A99-A5D9-7EF5F108B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A52BA75-EF23-3B29-1617-D5D4132A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04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04C535-840E-D7D5-0A94-65BFB8F2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A13A90-1F5C-447C-C334-D0308EF20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2A8E088-60E3-A127-E645-50CF44F45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AB5615-4003-7D3F-534B-6C3AB6758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724C009-B743-3D48-0E10-021CFD122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0733A26-C3B3-B339-18AA-98284A83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5B00C-864B-4CBA-B95E-FD543B521DA5}" type="datetime1">
              <a:rPr lang="it-IT" smtClean="0"/>
              <a:t>14/09/2026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A9AAD42-1AB6-1767-A92D-1DBF60A2F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405B63A-97C8-2846-4124-ABE9E3B5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8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F8C62-BC26-9F23-67AB-FD92F94D2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C90D05D-FC8C-9F02-A193-E7387901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F42D5-E5B8-485C-954A-4BA6D911E8B5}" type="datetime1">
              <a:rPr lang="it-IT" smtClean="0"/>
              <a:t>14/09/2026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E62682C-EB37-F6A6-E868-5DE78ED1B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0349D30-5AC5-6DAD-C8FC-4D5D75E3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845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41B1BC8-63DC-9B4C-6473-A4E6971F6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89472-CD98-4173-91A7-9A9AEE81C129}" type="datetime1">
              <a:rPr lang="it-IT" smtClean="0"/>
              <a:t>14/09/2026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79C525A-F675-004C-00D3-006EA8FAF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C86406B-D3C1-7595-34EE-6BC7C5B2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981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79A6F7-5407-5755-E12F-A1D2F6FF3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ABAE7-C2CC-E14C-68BE-D78C1938E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B69660-E4AB-1BEF-EE55-8973E4C58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7F9EC28-8C78-83AB-3D8D-0AAA87667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504B4-EF57-4E85-A709-6404C25B3F18}" type="datetime1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0B3B0C-71AD-D1D9-6416-7A849C53A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7D5EAF-8E56-0160-224C-E779A0763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583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9F1A0-D840-231E-7FC6-AB2953DB1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E2B0A10-923B-2DB6-DA9B-5F8648BBA9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E30AEE-6B1B-247F-0035-0A6BEE658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B76BAC-A356-C8E2-C565-AF7D6AF0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4778E-FFB2-46F6-9685-BB4937473C1C}" type="datetime1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FF7A56-9CC8-CBED-3173-8C48B96C6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1E06F98-A58C-903A-8328-2308EF6F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13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FFEC120-0B32-45C2-B543-28C129CA2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5F165D-9486-46B7-70CD-F8E02B8B0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F9DE9F-AE55-584C-A831-5E7E8E915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5698-1B29-456F-B7E4-AC8AC96B16A8}" type="datetime1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94E74C-4CAC-A93B-9A7D-C95006D99E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351D0B-0FC7-6D8B-04C7-E299EF55C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5F5CA-D30D-47C5-9CA1-BA9FD59025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900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5697BF0-06D6-B40E-68FE-46CC45A8D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4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72AAF-30E3-8BE7-B773-2E1482F7C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B398ED80-98A8-5A6D-B48D-B363EC531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" y="0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CB401A4-1D60-2127-BC55-0014C5BA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1319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10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0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129A5-25D1-F095-E207-599534B9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93C3C01F-34FA-585C-5C3B-48BFAFA91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859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11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BD3E1E-731D-6D42-AD8C-EA94BF3F3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gnaposto numero diapositiva 9">
            <a:extLst>
              <a:ext uri="{FF2B5EF4-FFF2-40B4-BE49-F238E27FC236}">
                <a16:creationId xmlns:a16="http://schemas.microsoft.com/office/drawing/2014/main" id="{A755BC4D-EBD4-B8DA-D185-0AF8FDAD9C8F}"/>
              </a:ext>
            </a:extLst>
          </p:cNvPr>
          <p:cNvSpPr txBox="1">
            <a:spLocks/>
          </p:cNvSpPr>
          <p:nvPr/>
        </p:nvSpPr>
        <p:spPr>
          <a:xfrm>
            <a:off x="9201319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11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4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93463-774A-19D9-0E0E-76C6B125D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D8E547A-EA91-96D4-D136-A9C9937A7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CE7980AF-B6CF-FAE8-FCAA-58CEE35D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8951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12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1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A7240-20C0-8809-B4E9-20D9DED41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E5088A6-C5C4-76AD-BFA9-0BA1B42E3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A3BD95-7B7D-8F24-23A9-D2CE6C351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028" y="6510098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13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68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7B692-3705-233C-27EE-8216D159B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1864292-4E1D-502A-CB41-0658E6B03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53626A16-5483-4A04-6263-631018C2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859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14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0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852CB-557D-2F86-62D5-43FAB2A32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D3BFBF9-9394-6C2F-8E6E-7182D7295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9CA966D1-B284-3234-D730-E30BC38A9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8951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15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9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D59F7-E68B-AECF-E01C-FE1F5D2D1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88D17BD-E2E9-C9B4-710A-7EE68C29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933F2400-E309-46C4-3F6C-E5A7D2F2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5135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16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7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7A24C-CA6D-87D6-DAEB-C14660F4B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0F8D201-1611-2A77-3202-8EC4D2065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94B56C8-B4FD-F240-050F-A48F66D7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22618" y="6492875"/>
            <a:ext cx="639945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17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32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79E2519-0BE5-8606-BA7D-F61FFE246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4AD627B-E00F-1705-2856-09E3E072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674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18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A3CED-E3D1-C376-5001-A4A20EB01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AE3D2E9-0F20-D0F8-C5F6-3F2860C90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400BD44F-6B97-EFFD-3F9B-54CC4605F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2766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19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95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4DB8F46-E21B-9D28-E609-8EEA6473E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2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54EDA9BB-D817-A365-DDA2-45DC1EC93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2766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t>2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3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1FDE5-570D-319F-55E0-341066D04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98F989D-6544-6F77-2EA8-E5E88E9AE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061923D6-9BFC-A8ED-592D-3ED4789A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8490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20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38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EF4BB-EF35-229F-F44A-113903F38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803A1C4-69FC-974A-10CB-D470C5D9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1327A45-EE2C-9190-DF32-6D0766FA1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030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21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98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53457-3AFC-F405-D0C7-A099D775F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C55BFC-72CC-4352-891A-90EFD66D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22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1E4AB8FA-0D94-0E80-94A8-FE1C3B34F6C3}"/>
              </a:ext>
            </a:extLst>
          </p:cNvPr>
          <p:cNvSpPr txBox="1">
            <a:spLocks/>
          </p:cNvSpPr>
          <p:nvPr/>
        </p:nvSpPr>
        <p:spPr>
          <a:xfrm>
            <a:off x="920131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558C714-805D-CB4F-88B5-865D61479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0FBC55A-9219-0F23-B5CE-B6638D9F40BE}"/>
              </a:ext>
            </a:extLst>
          </p:cNvPr>
          <p:cNvSpPr txBox="1"/>
          <p:nvPr/>
        </p:nvSpPr>
        <p:spPr>
          <a:xfrm>
            <a:off x="11315362" y="6456517"/>
            <a:ext cx="807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59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1E899-2403-A844-C9E6-76D23CB92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EB07EE7-679F-6400-4355-4A21DA9AA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64FC9F-ADC2-0F43-C6B2-FE0879E3B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1318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23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142B-BEEB-54F2-CBD9-A89EA7E61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07EF37-FAFC-98E6-8724-398D2A98F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24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7FA706F-1FE7-8B84-85F6-39BB8D965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6339CFED-E990-FE4C-6E4D-E4521D366AD2}"/>
              </a:ext>
            </a:extLst>
          </p:cNvPr>
          <p:cNvSpPr txBox="1">
            <a:spLocks/>
          </p:cNvSpPr>
          <p:nvPr/>
        </p:nvSpPr>
        <p:spPr>
          <a:xfrm>
            <a:off x="920131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24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1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51767-2406-11AE-E40E-3D1E5255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D07546-286C-81DB-48F0-04C537A8B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25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D0B173D-EEC7-F93B-F338-B9D482816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1B9936ED-2564-357D-B651-4E3F60129ED7}"/>
              </a:ext>
            </a:extLst>
          </p:cNvPr>
          <p:cNvSpPr txBox="1">
            <a:spLocks/>
          </p:cNvSpPr>
          <p:nvPr/>
        </p:nvSpPr>
        <p:spPr>
          <a:xfrm>
            <a:off x="920131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25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12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AA20A-60AF-8CCC-F581-24B6BC1A6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6B3C5CC9-DDD0-3BCD-256E-54DEC50605ED}"/>
              </a:ext>
            </a:extLst>
          </p:cNvPr>
          <p:cNvSpPr txBox="1">
            <a:spLocks/>
          </p:cNvSpPr>
          <p:nvPr/>
        </p:nvSpPr>
        <p:spPr>
          <a:xfrm>
            <a:off x="920131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26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8FE5EA5-48C7-EF37-5BAB-665CAFA9B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65231899-8B52-DC03-3EFF-E7CEC9003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9478" y="6492874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26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2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AC781-713F-AACF-473F-848D3A60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25BC44-C547-417C-99C3-C8993EEA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226877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27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F5A38C3-1767-ADC8-7CAC-AD914982D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5883540D-BE22-354F-C457-4502948239FF}"/>
              </a:ext>
            </a:extLst>
          </p:cNvPr>
          <p:cNvSpPr txBox="1">
            <a:spLocks/>
          </p:cNvSpPr>
          <p:nvPr/>
        </p:nvSpPr>
        <p:spPr>
          <a:xfrm>
            <a:off x="9516907" y="59608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27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53E839-F4CF-9D4C-7E12-384DB4FB4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6582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28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1A02E6D-F6E6-A40E-9936-6BFE877A7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EE156E99-81CE-5415-B0BA-580E2795E25E}"/>
              </a:ext>
            </a:extLst>
          </p:cNvPr>
          <p:cNvSpPr txBox="1">
            <a:spLocks/>
          </p:cNvSpPr>
          <p:nvPr/>
        </p:nvSpPr>
        <p:spPr>
          <a:xfrm>
            <a:off x="920131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28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5C608-7A0A-71F3-D8A3-9FDC4316C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1FC409-68F6-59CF-1FEF-0FCDC872F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6102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29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A96F574-ACAE-6BF9-3E7F-347CC29BF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81"/>
            <a:ext cx="12192000" cy="6858000"/>
          </a:xfrm>
          <a:prstGeom prst="rect">
            <a:avLst/>
          </a:prstGeom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7366E07A-4005-771A-45D6-FF79C2C971D7}"/>
              </a:ext>
            </a:extLst>
          </p:cNvPr>
          <p:cNvSpPr txBox="1">
            <a:spLocks/>
          </p:cNvSpPr>
          <p:nvPr/>
        </p:nvSpPr>
        <p:spPr>
          <a:xfrm>
            <a:off x="920131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5F5CA-D30D-47C5-9CA1-BA9FD59025DE}" type="slidenum">
              <a:rPr lang="it-IT" sz="2400" smtClean="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29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4138B-F6FB-916A-162B-0586BA5B4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08DD9C-CD2C-336B-1B67-02F8904A7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936BA5E-1288-7827-3DAA-7EE1BBC9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674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3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9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54AEC-6C62-5DB8-667B-A7D8A9C86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E604893-E439-D879-9FF3-3CEBEE4D4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0968DD40-1406-114A-FBC3-8A2379F5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2766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4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2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E6B971C-513E-7E05-523B-5706DD37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D0F2959-DB3A-32C2-6E23-9A035BDC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859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5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E80FA6-BF67-940D-55E3-7B67CE46F489}"/>
              </a:ext>
            </a:extLst>
          </p:cNvPr>
          <p:cNvSpPr txBox="1"/>
          <p:nvPr/>
        </p:nvSpPr>
        <p:spPr>
          <a:xfrm>
            <a:off x="161841" y="6433168"/>
            <a:ext cx="6182315" cy="424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464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FDDF7-E852-CCA7-236F-90B26B271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5F9C55A-B2F9-4F90-0369-D9AE0F733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4255E017-D2F1-4784-1E10-B88CDD9A7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674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6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20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78BD3-F653-EEA3-62EE-ED8469DD2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5F96543-F0EB-FDF6-1FAC-CEC46B754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BFED1D4-DDEE-9535-620C-87884D68B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2767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7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17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4A19070-10B9-1CF5-E752-71F869280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DD090D-8B8D-775B-AD1D-3AFD6282F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859" y="6492875"/>
            <a:ext cx="2743200" cy="365125"/>
          </a:xfrm>
        </p:spPr>
        <p:txBody>
          <a:bodyPr/>
          <a:lstStyle/>
          <a:p>
            <a:fld id="{36F5F5CA-D30D-47C5-9CA1-BA9FD59025DE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pPr/>
              <a:t>8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87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184C7CE-EC77-F12E-D614-65913E995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F5CA-D30D-47C5-9CA1-BA9FD59025DE}" type="slidenum">
              <a:rPr lang="it-IT" smtClean="0"/>
              <a:t>9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06DBECC-7679-F860-1D51-E3A0466A2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75A36B0-DBEB-C387-EE8B-0B01D5082443}"/>
              </a:ext>
            </a:extLst>
          </p:cNvPr>
          <p:cNvSpPr txBox="1"/>
          <p:nvPr/>
        </p:nvSpPr>
        <p:spPr>
          <a:xfrm>
            <a:off x="11465402" y="6409722"/>
            <a:ext cx="614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29129-673B-4DAA-B7FA-9AEE288DF5E0}" type="slidenum">
              <a:rPr lang="it-IT" sz="2400">
                <a:solidFill>
                  <a:srgbClr val="00B050"/>
                </a:solidFill>
                <a:latin typeface="Arial Black" panose="020B0A04020102020204" pitchFamily="34" charset="0"/>
              </a:rPr>
              <a:t>9</a:t>
            </a:fld>
            <a:endParaRPr lang="it-IT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4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37</Words>
  <Application>Microsoft Office PowerPoint</Application>
  <PresentationFormat>Widescreen</PresentationFormat>
  <Paragraphs>37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Aptos</vt:lpstr>
      <vt:lpstr>Arial</vt:lpstr>
      <vt:lpstr>Arial Black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carlo givone</dc:creator>
  <cp:lastModifiedBy>carlo givone</cp:lastModifiedBy>
  <cp:revision>33</cp:revision>
  <dcterms:created xsi:type="dcterms:W3CDTF">2026-05-11T21:36:01Z</dcterms:created>
  <dcterms:modified xsi:type="dcterms:W3CDTF">2026-09-14T16:22:10Z</dcterms:modified>
</cp:coreProperties>
</file>